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81F02D-B672-452E-81E2-FDEF89B5B3FB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F77FC9-42F2-4F37-955C-EB32104DFC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81F02D-B672-452E-81E2-FDEF89B5B3FB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F77FC9-42F2-4F37-955C-EB32104DFC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81F02D-B672-452E-81E2-FDEF89B5B3FB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F77FC9-42F2-4F37-955C-EB32104DFC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81F02D-B672-452E-81E2-FDEF89B5B3FB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F77FC9-42F2-4F37-955C-EB32104DFC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81F02D-B672-452E-81E2-FDEF89B5B3FB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F77FC9-42F2-4F37-955C-EB32104DFC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81F02D-B672-452E-81E2-FDEF89B5B3FB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F77FC9-42F2-4F37-955C-EB32104DFC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81F02D-B672-452E-81E2-FDEF89B5B3FB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F77FC9-42F2-4F37-955C-EB32104DFC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81F02D-B672-452E-81E2-FDEF89B5B3FB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F77FC9-42F2-4F37-955C-EB32104DFC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81F02D-B672-452E-81E2-FDEF89B5B3FB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F77FC9-42F2-4F37-955C-EB32104DFC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81F02D-B672-452E-81E2-FDEF89B5B3FB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F77FC9-42F2-4F37-955C-EB32104DFC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81F02D-B672-452E-81E2-FDEF89B5B3FB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F77FC9-42F2-4F37-955C-EB32104DFCDC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481F02D-B672-452E-81E2-FDEF89B5B3FB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2F77FC9-42F2-4F37-955C-EB32104DFCD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>
    <p:fade/>
  </p:transition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СОЗДАНИЕ ПЛАНА УРОКА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 ПОМОЩЬЮ НЕЙРОННОЙ СЕТИ ДЛЯ ГЕНЕРАЦИИ ТЕКСТА</a:t>
            </a:r>
            <a:endParaRPr lang="ru-RU" dirty="0"/>
          </a:p>
        </p:txBody>
      </p:sp>
    </p:spTree>
  </p:cSld>
  <p:clrMapOvr>
    <a:masterClrMapping/>
  </p:clrMapOvr>
  <p:transition advClick="0" advTm="2000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806440"/>
            <a:ext cx="9144000" cy="1051560"/>
          </a:xfrm>
        </p:spPr>
        <p:txBody>
          <a:bodyPr>
            <a:normAutofit fontScale="90000"/>
          </a:bodyPr>
          <a:lstStyle/>
          <a:p>
            <a:r>
              <a:rPr lang="ru-RU" sz="1600" dirty="0" smtClean="0"/>
              <a:t>СОЗДАНИЕ ПЛАНА УРОКА С ПОМОЩЬЮ НЕЙРОННОЙ СЕТИ ДЛЯ ГЕНЕРАЦИИ ТЕКСТА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67544" y="764704"/>
            <a:ext cx="4464496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/>
              <a:t>5</a:t>
            </a:r>
            <a:r>
              <a:rPr lang="ru-RU" sz="2800" b="1" dirty="0"/>
              <a:t>. Вставьте сгенерированный план урока в </a:t>
            </a:r>
            <a:r>
              <a:rPr lang="ru-RU" sz="2800" b="1" dirty="0" smtClean="0"/>
              <a:t>текстовый редактор </a:t>
            </a:r>
            <a:r>
              <a:rPr lang="ru-RU" sz="2800" b="1" dirty="0"/>
              <a:t>для редактирования. </a:t>
            </a:r>
            <a:r>
              <a:rPr lang="ru-RU" sz="2800" b="1" dirty="0" smtClean="0"/>
              <a:t> Для </a:t>
            </a:r>
            <a:r>
              <a:rPr lang="ru-RU" sz="2800" b="1" dirty="0"/>
              <a:t>этого:</a:t>
            </a:r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95536" y="4437112"/>
          <a:ext cx="609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404664"/>
            <a:ext cx="3851920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600" dirty="0" smtClean="0"/>
              <a:t>СОЗДАНИЕ ПЛАНА УРОКАС ПОМОЩЬЮ НЕЙРОННОЙ СЕТИ ДЛЯ ГЕНЕРАЦИИ ТЕКСТА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67544" y="404664"/>
            <a:ext cx="8388424" cy="240364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dirty="0" smtClean="0"/>
              <a:t>Скопируйте </a:t>
            </a:r>
            <a:r>
              <a:rPr lang="ru-RU" sz="2800" dirty="0"/>
              <a:t>текст (клавиши </a:t>
            </a:r>
            <a:r>
              <a:rPr lang="ru-RU" sz="2800" dirty="0" err="1"/>
              <a:t>Ctrl+C</a:t>
            </a:r>
            <a:r>
              <a:rPr lang="ru-RU" sz="2800" dirty="0"/>
              <a:t>) и вставьте его </a:t>
            </a:r>
            <a:r>
              <a:rPr lang="ru-RU" sz="2800" dirty="0" smtClean="0"/>
              <a:t>в текстовый </a:t>
            </a:r>
            <a:r>
              <a:rPr lang="ru-RU" sz="2800" dirty="0"/>
              <a:t>редактор (клавиши </a:t>
            </a:r>
            <a:r>
              <a:rPr lang="ru-RU" sz="2800" dirty="0" err="1"/>
              <a:t>Ctrl+V</a:t>
            </a:r>
            <a:r>
              <a:rPr lang="ru-RU" sz="2800" dirty="0"/>
              <a:t>), например, </a:t>
            </a:r>
            <a:r>
              <a:rPr lang="ru-RU" sz="2800" dirty="0" err="1"/>
              <a:t>Word</a:t>
            </a:r>
            <a:r>
              <a:rPr lang="ru-RU" sz="2800" dirty="0"/>
              <a:t>:</a:t>
            </a:r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95536" y="4437112"/>
          <a:ext cx="609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32856"/>
            <a:ext cx="9231390" cy="472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806440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600" dirty="0" smtClean="0"/>
              <a:t>СОЗДАНИЕ ПЛАНА УРОКА С ПОМОЩЬЮ </a:t>
            </a:r>
            <a:br>
              <a:rPr lang="ru-RU" sz="1600" dirty="0" smtClean="0"/>
            </a:br>
            <a:r>
              <a:rPr lang="ru-RU" sz="1600" dirty="0" smtClean="0"/>
              <a:t>НЕЙРОННОЙ СЕТИ ДЛЯ ГЕНЕРАЦИИ ТЕКСТА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67544" y="476673"/>
            <a:ext cx="8424936" cy="4248471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3900" b="1" dirty="0"/>
              <a:t>6</a:t>
            </a:r>
            <a:r>
              <a:rPr lang="ru-RU" sz="2200" b="1" dirty="0"/>
              <a:t>. </a:t>
            </a:r>
            <a:r>
              <a:rPr lang="ru-RU" sz="3000" b="1" i="1" dirty="0" smtClean="0"/>
              <a:t>При необходимости</a:t>
            </a:r>
            <a:r>
              <a:rPr lang="ru-RU" sz="3000" b="1" i="1" dirty="0"/>
              <a:t>,</a:t>
            </a:r>
          </a:p>
          <a:p>
            <a:pPr>
              <a:buNone/>
            </a:pPr>
            <a:r>
              <a:rPr lang="ru-RU" sz="3000" b="1" dirty="0"/>
              <a:t>отредактируйте план урока, сгенерированный нейронной сетью</a:t>
            </a:r>
            <a:r>
              <a:rPr lang="ru-RU" sz="3000" b="1" dirty="0" smtClean="0"/>
              <a:t>.</a:t>
            </a:r>
          </a:p>
          <a:p>
            <a:pPr>
              <a:buNone/>
            </a:pPr>
            <a:r>
              <a:rPr lang="ru-RU" sz="3000" b="1" dirty="0"/>
              <a:t>7. Попросите нейронную сеть улучшить план урока. </a:t>
            </a:r>
            <a:endParaRPr lang="ru-RU" sz="3000" b="1" dirty="0" smtClean="0"/>
          </a:p>
          <a:p>
            <a:pPr>
              <a:buNone/>
            </a:pPr>
            <a:endParaRPr lang="ru-RU" sz="3000" dirty="0" smtClean="0"/>
          </a:p>
          <a:p>
            <a:pPr>
              <a:buNone/>
            </a:pPr>
            <a:r>
              <a:rPr lang="ru-RU" sz="3000" dirty="0" smtClean="0"/>
              <a:t>В диалоговом </a:t>
            </a:r>
            <a:r>
              <a:rPr lang="ru-RU" sz="3000" dirty="0"/>
              <a:t>режиме можно давать различные задания нейронной сети</a:t>
            </a:r>
          </a:p>
          <a:p>
            <a:pPr>
              <a:buNone/>
            </a:pPr>
            <a:r>
              <a:rPr lang="ru-RU" sz="3000" dirty="0"/>
              <a:t>по улучшению сгенерированного плана урока.</a:t>
            </a:r>
            <a:r>
              <a:rPr lang="ru-RU" sz="4600" dirty="0"/>
              <a:t>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806440"/>
            <a:ext cx="9144000" cy="1051560"/>
          </a:xfrm>
        </p:spPr>
        <p:txBody>
          <a:bodyPr>
            <a:normAutofit fontScale="90000"/>
          </a:bodyPr>
          <a:lstStyle/>
          <a:p>
            <a:r>
              <a:rPr lang="ru-RU" sz="1600" dirty="0" smtClean="0"/>
              <a:t>СОЗДАНИЕ ПЛАНА УРОКА С ПОМОЩЬЮ НЕЙРОННОЙ СЕТИ ДЛЯ ГЕНЕРАЦИИ ТЕКСТА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23528" y="980728"/>
            <a:ext cx="4464496" cy="40324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/>
              <a:t>  </a:t>
            </a:r>
            <a:r>
              <a:rPr lang="ru-RU" i="1" dirty="0" smtClean="0"/>
              <a:t>Например</a:t>
            </a:r>
            <a:r>
              <a:rPr lang="ru-RU" sz="4000" dirty="0" smtClean="0"/>
              <a:t>, попросите </a:t>
            </a:r>
            <a:r>
              <a:rPr lang="ru-RU" sz="4000" dirty="0"/>
              <a:t>нейронную сеть сгенерировать цель </a:t>
            </a:r>
            <a:r>
              <a:rPr lang="ru-RU" sz="4000" dirty="0" smtClean="0"/>
              <a:t>урока</a:t>
            </a:r>
            <a:endParaRPr lang="ru-RU" sz="40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836713"/>
            <a:ext cx="3923928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806440"/>
            <a:ext cx="9144000" cy="1051560"/>
          </a:xfrm>
        </p:spPr>
        <p:txBody>
          <a:bodyPr>
            <a:normAutofit fontScale="90000"/>
          </a:bodyPr>
          <a:lstStyle/>
          <a:p>
            <a:r>
              <a:rPr lang="ru-RU" sz="1600" dirty="0" smtClean="0"/>
              <a:t>СОЗДАНИЕ ПЛАНА УРОКА С ПОМОЩЬЮ НЕЙРОННОЙ СЕТИ ДЛЯ ГЕНЕРАЦИИ ТЕКСТА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23528" y="980728"/>
            <a:ext cx="3312368" cy="39604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dirty="0"/>
              <a:t>Вот так выглядит ответ нейронной сети: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692696"/>
            <a:ext cx="5004048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600" dirty="0" smtClean="0"/>
              <a:t>СОЗДАНИЕ ПЛАНА УРОКАС ПОМОЩЬЮ НЕЙРОННОЙ СЕТИ ДЛЯ ГЕНЕРАЦИИ ТЕКСТА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23528" y="980728"/>
            <a:ext cx="9073008" cy="518457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  Скопируйте </a:t>
            </a:r>
            <a:r>
              <a:rPr lang="ru-RU" sz="2800" dirty="0"/>
              <a:t>полученный текст и добавьте в документ с </a:t>
            </a:r>
            <a:r>
              <a:rPr lang="ru-RU" sz="2800" dirty="0" smtClean="0"/>
              <a:t>планом     урока</a:t>
            </a:r>
            <a:r>
              <a:rPr lang="ru-RU" sz="2800" dirty="0"/>
              <a:t>: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916832"/>
            <a:ext cx="9262872" cy="4941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806440"/>
            <a:ext cx="8964488" cy="1051560"/>
          </a:xfrm>
        </p:spPr>
        <p:txBody>
          <a:bodyPr>
            <a:normAutofit fontScale="90000"/>
          </a:bodyPr>
          <a:lstStyle/>
          <a:p>
            <a:r>
              <a:rPr lang="ru-RU" sz="1600" dirty="0" smtClean="0"/>
              <a:t>СОЗДАНИЕ ПЛАНА УРОКА С ПОМОЩЬЮ НЕЙРОННОЙ СЕТИ ДЛЯ ГЕНЕРАЦИИ ТЕКСТА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23528" y="980728"/>
            <a:ext cx="9073008" cy="40324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8</a:t>
            </a:r>
            <a:r>
              <a:rPr lang="ru-RU" b="1" dirty="0"/>
              <a:t>. </a:t>
            </a:r>
            <a:r>
              <a:rPr lang="ru-RU" b="1" dirty="0" smtClean="0"/>
              <a:t>При необходимости</a:t>
            </a:r>
            <a:r>
              <a:rPr lang="ru-RU" b="1" dirty="0"/>
              <a:t>,</a:t>
            </a:r>
          </a:p>
          <a:p>
            <a:pPr>
              <a:buNone/>
            </a:pPr>
            <a:r>
              <a:rPr lang="ru-RU" b="1" dirty="0"/>
              <a:t>отредактируйте расширенный план урока.</a:t>
            </a:r>
          </a:p>
          <a:p>
            <a:pPr>
              <a:buNone/>
            </a:pPr>
            <a:r>
              <a:rPr lang="ru-RU" b="1" dirty="0"/>
              <a:t>9. Сохраните план урока в файл. </a:t>
            </a:r>
            <a:endParaRPr lang="ru-RU" b="1" dirty="0" smtClean="0"/>
          </a:p>
          <a:p>
            <a:pPr>
              <a:buNone/>
            </a:pPr>
            <a:endParaRPr lang="ru-RU" b="1" dirty="0"/>
          </a:p>
          <a:p>
            <a:pPr>
              <a:buNone/>
            </a:pPr>
            <a:r>
              <a:rPr lang="ru-RU" dirty="0" smtClean="0"/>
              <a:t>В </a:t>
            </a:r>
            <a:r>
              <a:rPr lang="ru-RU" dirty="0"/>
              <a:t>редакторе </a:t>
            </a:r>
            <a:r>
              <a:rPr lang="ru-RU" dirty="0" err="1" smtClean="0"/>
              <a:t>Word</a:t>
            </a:r>
            <a:r>
              <a:rPr lang="ru-RU" dirty="0" smtClean="0"/>
              <a:t> для этого нужно </a:t>
            </a:r>
            <a:r>
              <a:rPr lang="ru-RU" dirty="0"/>
              <a:t>выбрать пункт </a:t>
            </a:r>
            <a:r>
              <a:rPr lang="ru-RU" dirty="0" smtClean="0"/>
              <a:t>меню: </a:t>
            </a:r>
          </a:p>
          <a:p>
            <a:pPr>
              <a:buNone/>
            </a:pPr>
            <a:r>
              <a:rPr lang="ru-RU" dirty="0" smtClean="0"/>
              <a:t>                          “</a:t>
            </a:r>
            <a:r>
              <a:rPr lang="ru-RU" dirty="0"/>
              <a:t>Файл”-&gt;”Сохранить”.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573016"/>
            <a:ext cx="8183880" cy="6766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СОЗДАНИЕ ПЛАНА </a:t>
            </a:r>
            <a:r>
              <a:rPr lang="ru-RU" dirty="0" smtClean="0"/>
              <a:t>УРОКА С </a:t>
            </a:r>
            <a:r>
              <a:rPr lang="ru-RU" dirty="0" smtClean="0"/>
              <a:t>ПОМОЩЬЮ НЕЙРОННОЙ СЕТИ ДЛЯ ГЕНЕРАЦИИ ТЕКСТА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pPr algn="ctr"/>
            <a:r>
              <a:rPr lang="ru-RU" sz="6000" dirty="0" smtClean="0"/>
              <a:t>Спасибо за внимание</a:t>
            </a:r>
            <a:endParaRPr lang="ru-RU" sz="6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412776"/>
            <a:ext cx="8171248" cy="1828800"/>
          </a:xfrm>
        </p:spPr>
        <p:txBody>
          <a:bodyPr>
            <a:noAutofit/>
          </a:bodyPr>
          <a:lstStyle/>
          <a:p>
            <a:r>
              <a:rPr lang="ru-RU" sz="1400" b="0" dirty="0" smtClean="0"/>
              <a:t>СОЗДАНИЕ ПЛАНА </a:t>
            </a:r>
            <a:r>
              <a:rPr lang="ru-RU" sz="1400" b="0" dirty="0" smtClean="0"/>
              <a:t>УРОКА С </a:t>
            </a:r>
            <a:r>
              <a:rPr lang="ru-RU" sz="1400" b="0" dirty="0" smtClean="0"/>
              <a:t>ПОМОЩЬЮ НЕЙРОННОЙ СЕТИ ДЛЯ ГЕНЕРАЦИИ ТЕКСТА</a:t>
            </a:r>
            <a:endParaRPr lang="ru-RU" sz="1400" b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Учитель начальных классов</a:t>
            </a:r>
          </a:p>
          <a:p>
            <a:r>
              <a:rPr lang="ru-RU" dirty="0" smtClean="0"/>
              <a:t>МОУ «К-Соловьевская ООШ»</a:t>
            </a:r>
          </a:p>
          <a:p>
            <a:r>
              <a:rPr lang="ru-RU" dirty="0" smtClean="0"/>
              <a:t>Поздеева Светлана Владимировна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1600" dirty="0" smtClean="0"/>
              <a:t>СОЗДАНИЕ ПЛАНА УРОКА С ПОМОЩЬЮ </a:t>
            </a:r>
            <a:br>
              <a:rPr lang="ru-RU" sz="1600" dirty="0" smtClean="0"/>
            </a:br>
            <a:r>
              <a:rPr lang="ru-RU" sz="1600" dirty="0" smtClean="0"/>
              <a:t>НЕЙРОННОЙ СЕТИ ДЛЯ ГЕНЕРАЦИИ ТЕКСТА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None/>
            </a:pPr>
            <a:r>
              <a:rPr lang="ru-RU" b="1" dirty="0" smtClean="0"/>
              <a:t>Выберите </a:t>
            </a:r>
            <a:r>
              <a:rPr lang="ru-RU" b="1" dirty="0"/>
              <a:t>предмет и тему </a:t>
            </a:r>
            <a:r>
              <a:rPr lang="ru-RU" b="1" dirty="0" smtClean="0"/>
              <a:t>урока</a:t>
            </a:r>
          </a:p>
          <a:p>
            <a:pPr>
              <a:buNone/>
            </a:pPr>
            <a:r>
              <a:rPr lang="ru-RU" b="1" dirty="0"/>
              <a:t>2. Запустите нейронную сеть </a:t>
            </a:r>
            <a:r>
              <a:rPr lang="ru-RU" b="1" dirty="0" err="1"/>
              <a:t>YandexGPT</a:t>
            </a:r>
            <a:r>
              <a:rPr lang="ru-RU" b="1" dirty="0"/>
              <a:t>. Для этого:</a:t>
            </a:r>
          </a:p>
          <a:p>
            <a:pPr>
              <a:buNone/>
            </a:pPr>
            <a:r>
              <a:rPr lang="ru-RU" dirty="0"/>
              <a:t>Перейдите на главную страницу </a:t>
            </a:r>
            <a:r>
              <a:rPr lang="ru-RU" dirty="0" err="1"/>
              <a:t>Яндекс</a:t>
            </a:r>
            <a:r>
              <a:rPr lang="ru-RU" dirty="0"/>
              <a:t> по ссылке -</a:t>
            </a:r>
          </a:p>
          <a:p>
            <a:pPr>
              <a:buNone/>
            </a:pPr>
            <a:r>
              <a:rPr lang="ru-RU" dirty="0" smtClean="0"/>
              <a:t>         </a:t>
            </a:r>
            <a:r>
              <a:rPr lang="en-US" dirty="0" smtClean="0"/>
              <a:t>https</a:t>
            </a:r>
            <a:r>
              <a:rPr lang="en-US" dirty="0"/>
              <a:t>://ya.ru/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600" dirty="0" smtClean="0"/>
              <a:t>СОЗДАНИЕ ПЛАНА УРОКАС ПОМОЩЬЮ НЕЙРОННОЙ СЕТИ ДЛЯ ГЕНЕРАЦИИ ТЕКСТА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836712"/>
            <a:ext cx="8229600" cy="175679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В </a:t>
            </a:r>
            <a:r>
              <a:rPr lang="ru-RU" dirty="0"/>
              <a:t>правом нижнем углу страницы нажмите на кнопку </a:t>
            </a:r>
            <a:r>
              <a:rPr lang="ru-RU" dirty="0" smtClean="0"/>
              <a:t>запуска диалогового </a:t>
            </a:r>
            <a:r>
              <a:rPr lang="ru-RU" dirty="0"/>
              <a:t>ассистента “Алиса</a:t>
            </a:r>
            <a:r>
              <a:rPr lang="ru-RU" dirty="0" smtClean="0"/>
              <a:t>”</a:t>
            </a:r>
            <a:endParaRPr lang="ru-RU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92895"/>
            <a:ext cx="9179571" cy="4488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600" dirty="0" smtClean="0"/>
              <a:t>СОЗДАНИЕ ПЛАНА УРОКАС ПОМОЩЬЮ НЕЙРОННОЙ СЕТИ ДЛЯ ГЕНЕРАЦИИ ТЕКСТА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4525963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В </a:t>
            </a:r>
            <a:r>
              <a:rPr lang="ru-RU" dirty="0"/>
              <a:t>появившемся меню </a:t>
            </a:r>
            <a:r>
              <a:rPr lang="ru-RU" dirty="0" smtClean="0"/>
              <a:t>выберите </a:t>
            </a:r>
            <a:r>
              <a:rPr lang="ru-RU" dirty="0"/>
              <a:t>пункт </a:t>
            </a:r>
            <a:r>
              <a:rPr lang="ru-RU" dirty="0" err="1" smtClean="0"/>
              <a:t>YandexGPT</a:t>
            </a:r>
            <a:endParaRPr lang="ru-RU" dirty="0" smtClean="0"/>
          </a:p>
          <a:p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611560" y="2852936"/>
          <a:ext cx="609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2132856"/>
            <a:ext cx="9081811" cy="5016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600" dirty="0" smtClean="0"/>
              <a:t>СОЗДАНИЕ ПЛАНА УРОКАС ПОМОЩЬЮ НЕЙРОННОЙ СЕТИ ДЛЯ ГЕНЕРАЦИИ ТЕКСТА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51520" y="476672"/>
            <a:ext cx="9144000" cy="4525963"/>
          </a:xfrm>
        </p:spPr>
        <p:txBody>
          <a:bodyPr/>
          <a:lstStyle/>
          <a:p>
            <a:pPr>
              <a:buNone/>
            </a:pPr>
            <a:r>
              <a:rPr lang="ru-RU" sz="2800" dirty="0"/>
              <a:t>Откроется окно диалогового интерфейса </a:t>
            </a:r>
            <a:r>
              <a:rPr lang="ru-RU" sz="2800" dirty="0" err="1"/>
              <a:t>YandexGPT</a:t>
            </a:r>
            <a:r>
              <a:rPr lang="ru-RU" dirty="0" smtClean="0"/>
              <a:t>, заголовок </a:t>
            </a:r>
            <a:r>
              <a:rPr lang="ru-RU" dirty="0"/>
              <a:t>окна “Давай придумаем</a:t>
            </a:r>
            <a:r>
              <a:rPr lang="ru-RU" dirty="0" smtClean="0"/>
              <a:t>”</a:t>
            </a:r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611560" y="2852936"/>
          <a:ext cx="609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988840"/>
            <a:ext cx="8424936" cy="4473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806440"/>
            <a:ext cx="9144000" cy="1051560"/>
          </a:xfrm>
        </p:spPr>
        <p:txBody>
          <a:bodyPr>
            <a:normAutofit fontScale="90000"/>
          </a:bodyPr>
          <a:lstStyle/>
          <a:p>
            <a:r>
              <a:rPr lang="ru-RU" sz="1600" dirty="0" smtClean="0"/>
              <a:t>СОЗДАНИЕ ПЛАНА УРОКА С ПОМОЩЬЮ НЕЙРОННОЙ СЕТИ ДЛЯ ГЕНЕРАЦИИ ТЕКСТА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683568" y="764704"/>
            <a:ext cx="4104456" cy="48245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/>
              <a:t>В появившееся окно можно вводить запросы для </a:t>
            </a:r>
            <a:r>
              <a:rPr lang="ru-RU" dirty="0" smtClean="0"/>
              <a:t>генерации текста</a:t>
            </a:r>
            <a:endParaRPr lang="ru-RU" dirty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/>
          </a:p>
          <a:p>
            <a:pPr>
              <a:buNone/>
            </a:pPr>
            <a:r>
              <a:rPr lang="ru-RU" b="1" dirty="0" smtClean="0"/>
              <a:t>3. </a:t>
            </a:r>
            <a:r>
              <a:rPr lang="ru-RU" b="1" dirty="0"/>
              <a:t>Введите запрос для </a:t>
            </a:r>
            <a:r>
              <a:rPr lang="ru-RU" b="1" dirty="0" smtClean="0"/>
              <a:t>плана урока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35" y="692696"/>
            <a:ext cx="3929065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39552" y="692696"/>
            <a:ext cx="4752528" cy="57606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/>
              <a:t>3</a:t>
            </a:r>
            <a:r>
              <a:rPr lang="ru-RU" sz="2800" b="1" dirty="0"/>
              <a:t>. Введите запрос для плана </a:t>
            </a:r>
            <a:r>
              <a:rPr lang="ru-RU" sz="2800" b="1" dirty="0" smtClean="0"/>
              <a:t>урока </a:t>
            </a:r>
          </a:p>
          <a:p>
            <a:pPr>
              <a:buNone/>
            </a:pPr>
            <a:endParaRPr lang="ru-RU" sz="28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Например:</a:t>
            </a:r>
            <a:endParaRPr lang="ru-RU" sz="2800" u="sng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   Пишем 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следующий запрос: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«Напиши 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план урока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по литературе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, тема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«Былины»»</a:t>
            </a:r>
          </a:p>
          <a:p>
            <a:pPr algn="ctr">
              <a:buNone/>
            </a:pP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i="1" dirty="0" smtClean="0"/>
              <a:t>        (Вы </a:t>
            </a:r>
            <a:r>
              <a:rPr lang="ru-RU" sz="2000" i="1" dirty="0"/>
              <a:t>можете ввести текст запроса в соответствии с </a:t>
            </a:r>
            <a:r>
              <a:rPr lang="ru-RU" sz="2000" i="1" dirty="0" smtClean="0"/>
              <a:t>Вашим предметом </a:t>
            </a:r>
            <a:r>
              <a:rPr lang="ru-RU" sz="2000" i="1" dirty="0"/>
              <a:t>и темой </a:t>
            </a:r>
            <a:r>
              <a:rPr lang="ru-RU" sz="2000" i="1" dirty="0" smtClean="0"/>
              <a:t>урока)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35" y="692696"/>
            <a:ext cx="3929065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00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806440"/>
            <a:ext cx="9144000" cy="1051560"/>
          </a:xfrm>
        </p:spPr>
        <p:txBody>
          <a:bodyPr>
            <a:normAutofit fontScale="90000"/>
          </a:bodyPr>
          <a:lstStyle/>
          <a:p>
            <a:r>
              <a:rPr lang="ru-RU" sz="1600" dirty="0" smtClean="0"/>
              <a:t>СОЗДАНИЕ ПЛАНА УРОКА С ПОМОЩЬЮ НЕЙРОННОЙ СЕТИ ДЛЯ ГЕНЕРАЦИИ ТЕКСТА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611560" y="764704"/>
            <a:ext cx="4176464" cy="452596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2800" b="1" dirty="0" smtClean="0"/>
              <a:t>4. Изучите </a:t>
            </a:r>
            <a:r>
              <a:rPr lang="ru-RU" sz="2800" b="1" dirty="0"/>
              <a:t>ответ нейронной сети. </a:t>
            </a:r>
            <a:endParaRPr lang="ru-RU" sz="2800" b="1" dirty="0" smtClean="0"/>
          </a:p>
          <a:p>
            <a:pPr>
              <a:buNone/>
            </a:pPr>
            <a:r>
              <a:rPr lang="ru-RU" sz="2800" b="1" dirty="0" smtClean="0"/>
              <a:t>  Внимательно </a:t>
            </a:r>
            <a:r>
              <a:rPr lang="ru-RU" sz="2800" b="1" dirty="0"/>
              <a:t>прочитайте</a:t>
            </a:r>
            <a:r>
              <a:rPr lang="ru-RU" sz="2800" b="1" dirty="0" smtClean="0"/>
              <a:t>, </a:t>
            </a:r>
            <a:r>
              <a:rPr lang="ru-RU" sz="2800" dirty="0" smtClean="0"/>
              <a:t>какой </a:t>
            </a:r>
            <a:r>
              <a:rPr lang="ru-RU" sz="2800" dirty="0"/>
              <a:t>план урока сгенерировала нейронная </a:t>
            </a:r>
            <a:r>
              <a:rPr lang="ru-RU" sz="2800" dirty="0" smtClean="0"/>
              <a:t>сеть</a:t>
            </a:r>
          </a:p>
          <a:p>
            <a:pPr>
              <a:buNone/>
            </a:pPr>
            <a:r>
              <a:rPr lang="ru-RU" dirty="0" smtClean="0"/>
              <a:t>  Оцените </a:t>
            </a:r>
            <a:r>
              <a:rPr lang="ru-RU" dirty="0"/>
              <a:t>достоинства и недостатки сгенерированного плана.</a:t>
            </a:r>
          </a:p>
          <a:p>
            <a:pPr>
              <a:buNone/>
            </a:pPr>
            <a:r>
              <a:rPr lang="ru-RU" dirty="0" smtClean="0"/>
              <a:t>  Проверьте </a:t>
            </a:r>
            <a:r>
              <a:rPr lang="ru-RU" dirty="0"/>
              <a:t>верность фактической информации, приведенной в </a:t>
            </a:r>
            <a:r>
              <a:rPr lang="ru-RU" dirty="0" smtClean="0"/>
              <a:t>плане</a:t>
            </a:r>
            <a:endParaRPr lang="ru-RU" dirty="0"/>
          </a:p>
          <a:p>
            <a:endParaRPr lang="ru-RU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260648"/>
            <a:ext cx="3635896" cy="5558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63</TotalTime>
  <Words>444</Words>
  <Application>Microsoft Office PowerPoint</Application>
  <PresentationFormat>Экран (4:3)</PresentationFormat>
  <Paragraphs>59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Аспект</vt:lpstr>
      <vt:lpstr>СОЗДАНИЕ ПЛАНА УРОКА</vt:lpstr>
      <vt:lpstr>СОЗДАНИЕ ПЛАНА УРОКА С ПОМОЩЬЮ НЕЙРОННОЙ СЕТИ ДЛЯ ГЕНЕРАЦИИ ТЕКСТА</vt:lpstr>
      <vt:lpstr>СОЗДАНИЕ ПЛАНА УРОКА С ПОМОЩЬЮ  НЕЙРОННОЙ СЕТИ ДЛЯ ГЕНЕРАЦИИ ТЕКСТА </vt:lpstr>
      <vt:lpstr>СОЗДАНИЕ ПЛАНА УРОКАС ПОМОЩЬЮ НЕЙРОННОЙ СЕТИ ДЛЯ ГЕНЕРАЦИИ ТЕКСТА </vt:lpstr>
      <vt:lpstr>СОЗДАНИЕ ПЛАНА УРОКАС ПОМОЩЬЮ НЕЙРОННОЙ СЕТИ ДЛЯ ГЕНЕРАЦИИ ТЕКСТА </vt:lpstr>
      <vt:lpstr>СОЗДАНИЕ ПЛАНА УРОКАС ПОМОЩЬЮ НЕЙРОННОЙ СЕТИ ДЛЯ ГЕНЕРАЦИИ ТЕКСТА </vt:lpstr>
      <vt:lpstr>СОЗДАНИЕ ПЛАНА УРОКА С ПОМОЩЬЮ НЕЙРОННОЙ СЕТИ ДЛЯ ГЕНЕРАЦИИ ТЕКСТА </vt:lpstr>
      <vt:lpstr>Слайд 8</vt:lpstr>
      <vt:lpstr>СОЗДАНИЕ ПЛАНА УРОКА С ПОМОЩЬЮ НЕЙРОННОЙ СЕТИ ДЛЯ ГЕНЕРАЦИИ ТЕКСТА </vt:lpstr>
      <vt:lpstr>СОЗДАНИЕ ПЛАНА УРОКА С ПОМОЩЬЮ НЕЙРОННОЙ СЕТИ ДЛЯ ГЕНЕРАЦИИ ТЕКСТА </vt:lpstr>
      <vt:lpstr>СОЗДАНИЕ ПЛАНА УРОКАС ПОМОЩЬЮ НЕЙРОННОЙ СЕТИ ДЛЯ ГЕНЕРАЦИИ ТЕКСТА </vt:lpstr>
      <vt:lpstr>СОЗДАНИЕ ПЛАНА УРОКА С ПОМОЩЬЮ  НЕЙРОННОЙ СЕТИ ДЛЯ ГЕНЕРАЦИИ ТЕКСТА </vt:lpstr>
      <vt:lpstr>СОЗДАНИЕ ПЛАНА УРОКА С ПОМОЩЬЮ НЕЙРОННОЙ СЕТИ ДЛЯ ГЕНЕРАЦИИ ТЕКСТА </vt:lpstr>
      <vt:lpstr>СОЗДАНИЕ ПЛАНА УРОКА С ПОМОЩЬЮ НЕЙРОННОЙ СЕТИ ДЛЯ ГЕНЕРАЦИИ ТЕКСТА </vt:lpstr>
      <vt:lpstr>СОЗДАНИЕ ПЛАНА УРОКАС ПОМОЩЬЮ НЕЙРОННОЙ СЕТИ ДЛЯ ГЕНЕРАЦИИ ТЕКСТА </vt:lpstr>
      <vt:lpstr>СОЗДАНИЕ ПЛАНА УРОКА С ПОМОЩЬЮ НЕЙРОННОЙ СЕТИ ДЛЯ ГЕНЕРАЦИИ ТЕКСТА </vt:lpstr>
      <vt:lpstr>СОЗДАНИЕ ПЛАНА УРОКА С ПОМОЩЬЮ НЕЙРОННОЙ СЕТИ ДЛЯ ГЕНЕРАЦИИ ТЕКСТА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СОЗДАНИЕ ПЛАНА УРОКА</dc:title>
  <dc:creator>RePack by SPecialiST</dc:creator>
  <cp:lastModifiedBy>RePack by SPecialiST</cp:lastModifiedBy>
  <cp:revision>40</cp:revision>
  <dcterms:created xsi:type="dcterms:W3CDTF">2024-12-26T10:49:09Z</dcterms:created>
  <dcterms:modified xsi:type="dcterms:W3CDTF">2024-12-26T11:52:58Z</dcterms:modified>
</cp:coreProperties>
</file>